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oaZm7kVOQ+K8oca5MyvPqnr6W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420b20eea2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g1420b20eea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405d502d46_2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1405d502d46_2_5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1405d502d46_2_5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6e0e65d9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146e0e65d9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146e0e65d9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405d502d46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1405d502d46_2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1405d502d46_2_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ae0579c538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1ae0579c538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g1ae0579c538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Accent Bar">
  <p:cSld name="Text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l="416" t="4557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Accent Bar 1">
  <p:cSld name="Text Slide - 2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 l="416" t="4556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3854450" cy="372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4832131" y="971550"/>
            <a:ext cx="3854450" cy="372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">
  <p:cSld name="Text &amp; Ima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/>
          <p:nvPr/>
        </p:nvSpPr>
        <p:spPr>
          <a:xfrm>
            <a:off x="-1053125" y="1164475"/>
            <a:ext cx="6885900" cy="3675900"/>
          </a:xfrm>
          <a:prstGeom prst="roundRect">
            <a:avLst>
              <a:gd name="adj" fmla="val 7713"/>
            </a:avLst>
          </a:prstGeom>
          <a:gradFill>
            <a:gsLst>
              <a:gs pos="0">
                <a:schemeClr val="accent1"/>
              </a:gs>
              <a:gs pos="17000">
                <a:schemeClr val="accent1"/>
              </a:gs>
              <a:gs pos="93000">
                <a:srgbClr val="3C255D"/>
              </a:gs>
              <a:gs pos="100000">
                <a:srgbClr val="3C255D"/>
              </a:gs>
            </a:gsLst>
            <a:lin ang="390012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6301422" y="268375"/>
            <a:ext cx="237744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465138" y="1435100"/>
            <a:ext cx="5092207" cy="316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- Reversed Background - Teal">
  <p:cSld name="Text &amp; Image - Reversed Background - Te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t="1557" b="154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8" y="181878"/>
            <a:ext cx="8229592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/>
          <p:nvPr/>
        </p:nvSpPr>
        <p:spPr>
          <a:xfrm>
            <a:off x="3412525" y="1164475"/>
            <a:ext cx="6885900" cy="3468000"/>
          </a:xfrm>
          <a:prstGeom prst="roundRect">
            <a:avLst>
              <a:gd name="adj" fmla="val 77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633788" y="1411288"/>
            <a:ext cx="5053012" cy="286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>
            <a:spLocks noGrp="1"/>
          </p:cNvSpPr>
          <p:nvPr>
            <p:ph type="pic" idx="2"/>
          </p:nvPr>
        </p:nvSpPr>
        <p:spPr>
          <a:xfrm>
            <a:off x="464920" y="971550"/>
            <a:ext cx="2921242" cy="56177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- Reversed Background - Gray">
  <p:cSld name="Text &amp; Image - Reversed Background - Gra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t="1801" b="1792"/>
          <a:stretch/>
        </p:blipFill>
        <p:spPr>
          <a:xfrm flipH="1">
            <a:off x="0" y="93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/>
          <p:nvPr/>
        </p:nvSpPr>
        <p:spPr>
          <a:xfrm>
            <a:off x="3412525" y="1164475"/>
            <a:ext cx="6885900" cy="3468000"/>
          </a:xfrm>
          <a:prstGeom prst="roundRect">
            <a:avLst>
              <a:gd name="adj" fmla="val 77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3633788" y="1411288"/>
            <a:ext cx="5053012" cy="286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pic" idx="2"/>
          </p:nvPr>
        </p:nvSpPr>
        <p:spPr>
          <a:xfrm>
            <a:off x="464920" y="971550"/>
            <a:ext cx="2921242" cy="56177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Sidebar 1">
  <p:cSld name="Text &amp; Sidebar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 l="7990" t="8173" r="7990" b="2492"/>
          <a:stretch/>
        </p:blipFill>
        <p:spPr>
          <a:xfrm rot="5400000">
            <a:off x="-985625" y="981924"/>
            <a:ext cx="5150899" cy="317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3523424" y="181050"/>
            <a:ext cx="5371427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3523424" y="971550"/>
            <a:ext cx="5163376" cy="363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Sidebar 2">
  <p:cSld name="Text &amp; Sideba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7"/>
          <p:cNvPicPr preferRelativeResize="0"/>
          <p:nvPr/>
        </p:nvPicPr>
        <p:blipFill rotWithShape="1">
          <a:blip r:embed="rId2">
            <a:alphaModFix/>
          </a:blip>
          <a:srcRect l="2741" r="2725"/>
          <a:stretch/>
        </p:blipFill>
        <p:spPr>
          <a:xfrm rot="5400000">
            <a:off x="-985625" y="981925"/>
            <a:ext cx="5150899" cy="31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7"/>
          <p:cNvSpPr txBox="1">
            <a:spLocks noGrp="1"/>
          </p:cNvSpPr>
          <p:nvPr>
            <p:ph type="title"/>
          </p:nvPr>
        </p:nvSpPr>
        <p:spPr>
          <a:xfrm>
            <a:off x="3523424" y="181050"/>
            <a:ext cx="5371427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1"/>
          </p:nvPr>
        </p:nvSpPr>
        <p:spPr>
          <a:xfrm>
            <a:off x="3523424" y="971550"/>
            <a:ext cx="5163376" cy="363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Four Ideas - No Highlight, No Circles">
  <p:cSld name="Key Points - Four Ideas - No Highlight, No Circle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/>
          <p:nvPr/>
        </p:nvSpPr>
        <p:spPr>
          <a:xfrm>
            <a:off x="457200" y="965925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/>
          <p:nvPr/>
        </p:nvSpPr>
        <p:spPr>
          <a:xfrm>
            <a:off x="4693951" y="965925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/>
          <p:nvPr/>
        </p:nvSpPr>
        <p:spPr>
          <a:xfrm>
            <a:off x="457200" y="2849607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>
            <a:off x="4693951" y="2849607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621475" y="1820262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"/>
          </p:nvPr>
        </p:nvSpPr>
        <p:spPr>
          <a:xfrm>
            <a:off x="4859900" y="1820262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3"/>
          </p:nvPr>
        </p:nvSpPr>
        <p:spPr>
          <a:xfrm>
            <a:off x="621475" y="3711610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4"/>
          </p:nvPr>
        </p:nvSpPr>
        <p:spPr>
          <a:xfrm>
            <a:off x="4859900" y="3711610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ubTitle" idx="5"/>
          </p:nvPr>
        </p:nvSpPr>
        <p:spPr>
          <a:xfrm>
            <a:off x="643500" y="1148325"/>
            <a:ext cx="35826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ubTitle" idx="6"/>
          </p:nvPr>
        </p:nvSpPr>
        <p:spPr>
          <a:xfrm>
            <a:off x="4859900" y="1148325"/>
            <a:ext cx="35826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7"/>
          </p:nvPr>
        </p:nvSpPr>
        <p:spPr>
          <a:xfrm>
            <a:off x="643425" y="3030250"/>
            <a:ext cx="35826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ubTitle" idx="8"/>
          </p:nvPr>
        </p:nvSpPr>
        <p:spPr>
          <a:xfrm>
            <a:off x="4859900" y="3030250"/>
            <a:ext cx="35826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 l="416" t="4556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Four Ideas - No Highlight">
  <p:cSld name="Key Points - Four Ideas - No Highligh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/>
          <p:nvPr/>
        </p:nvSpPr>
        <p:spPr>
          <a:xfrm>
            <a:off x="457200" y="965925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5"/>
          <p:cNvSpPr/>
          <p:nvPr/>
        </p:nvSpPr>
        <p:spPr>
          <a:xfrm>
            <a:off x="4693951" y="965925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5"/>
          <p:cNvSpPr/>
          <p:nvPr/>
        </p:nvSpPr>
        <p:spPr>
          <a:xfrm>
            <a:off x="457200" y="2849607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5"/>
          <p:cNvSpPr/>
          <p:nvPr/>
        </p:nvSpPr>
        <p:spPr>
          <a:xfrm>
            <a:off x="4693951" y="2849607"/>
            <a:ext cx="3992700" cy="1739700"/>
          </a:xfrm>
          <a:prstGeom prst="roundRect">
            <a:avLst>
              <a:gd name="adj" fmla="val 18132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5"/>
          <p:cNvSpPr/>
          <p:nvPr/>
        </p:nvSpPr>
        <p:spPr>
          <a:xfrm>
            <a:off x="621475" y="1119225"/>
            <a:ext cx="590100" cy="5943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 txBox="1">
            <a:spLocks noGrp="1"/>
          </p:cNvSpPr>
          <p:nvPr>
            <p:ph type="subTitle" idx="1"/>
          </p:nvPr>
        </p:nvSpPr>
        <p:spPr>
          <a:xfrm>
            <a:off x="1346109" y="1148325"/>
            <a:ext cx="288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2"/>
          </p:nvPr>
        </p:nvSpPr>
        <p:spPr>
          <a:xfrm>
            <a:off x="621475" y="1820262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/>
          <p:nvPr/>
        </p:nvSpPr>
        <p:spPr>
          <a:xfrm>
            <a:off x="4859910" y="1119225"/>
            <a:ext cx="594300" cy="5943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5"/>
          <p:cNvSpPr txBox="1">
            <a:spLocks noGrp="1"/>
          </p:cNvSpPr>
          <p:nvPr>
            <p:ph type="subTitle" idx="3"/>
          </p:nvPr>
        </p:nvSpPr>
        <p:spPr>
          <a:xfrm>
            <a:off x="5605599" y="1148325"/>
            <a:ext cx="288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4"/>
          </p:nvPr>
        </p:nvSpPr>
        <p:spPr>
          <a:xfrm>
            <a:off x="4859900" y="1820262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/>
          <p:nvPr/>
        </p:nvSpPr>
        <p:spPr>
          <a:xfrm>
            <a:off x="621475" y="3001141"/>
            <a:ext cx="590100" cy="5943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5"/>
          <p:cNvSpPr txBox="1">
            <a:spLocks noGrp="1"/>
          </p:cNvSpPr>
          <p:nvPr>
            <p:ph type="subTitle" idx="5"/>
          </p:nvPr>
        </p:nvSpPr>
        <p:spPr>
          <a:xfrm>
            <a:off x="1346109" y="3030241"/>
            <a:ext cx="288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6"/>
          </p:nvPr>
        </p:nvSpPr>
        <p:spPr>
          <a:xfrm>
            <a:off x="621475" y="3711610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/>
          <p:nvPr/>
        </p:nvSpPr>
        <p:spPr>
          <a:xfrm>
            <a:off x="4859910" y="3001136"/>
            <a:ext cx="594300" cy="5943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5"/>
          <p:cNvSpPr txBox="1">
            <a:spLocks noGrp="1"/>
          </p:cNvSpPr>
          <p:nvPr>
            <p:ph type="subTitle" idx="7"/>
          </p:nvPr>
        </p:nvSpPr>
        <p:spPr>
          <a:xfrm>
            <a:off x="5605599" y="3030241"/>
            <a:ext cx="288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8"/>
          </p:nvPr>
        </p:nvSpPr>
        <p:spPr>
          <a:xfrm>
            <a:off x="4859900" y="3711610"/>
            <a:ext cx="370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133" name="Google Shape;133;p35"/>
          <p:cNvPicPr preferRelativeResize="0"/>
          <p:nvPr/>
        </p:nvPicPr>
        <p:blipFill rotWithShape="1">
          <a:blip r:embed="rId2">
            <a:alphaModFix/>
          </a:blip>
          <a:srcRect l="416" t="4557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Six Ideas - No Highlight, No Circles">
  <p:cSld name="Key Points - Six Ideas - No Highlight, No Circl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6"/>
          <p:cNvPicPr preferRelativeResize="0"/>
          <p:nvPr/>
        </p:nvPicPr>
        <p:blipFill rotWithShape="1">
          <a:blip r:embed="rId2">
            <a:alphaModFix/>
          </a:blip>
          <a:srcRect l="16865" r="16865"/>
          <a:stretch/>
        </p:blipFill>
        <p:spPr>
          <a:xfrm rot="-5400000" flipH="1">
            <a:off x="4276326" y="299049"/>
            <a:ext cx="5232548" cy="45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6"/>
          <p:cNvSpPr/>
          <p:nvPr/>
        </p:nvSpPr>
        <p:spPr>
          <a:xfrm>
            <a:off x="32619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6"/>
          <p:cNvSpPr/>
          <p:nvPr/>
        </p:nvSpPr>
        <p:spPr>
          <a:xfrm>
            <a:off x="6043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6"/>
          <p:cNvSpPr/>
          <p:nvPr/>
        </p:nvSpPr>
        <p:spPr>
          <a:xfrm>
            <a:off x="60357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6"/>
          <p:cNvSpPr/>
          <p:nvPr/>
        </p:nvSpPr>
        <p:spPr>
          <a:xfrm>
            <a:off x="32619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6"/>
          <p:cNvSpPr/>
          <p:nvPr/>
        </p:nvSpPr>
        <p:spPr>
          <a:xfrm>
            <a:off x="4881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6"/>
          <p:cNvSpPr/>
          <p:nvPr/>
        </p:nvSpPr>
        <p:spPr>
          <a:xfrm>
            <a:off x="480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34841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2"/>
          </p:nvPr>
        </p:nvSpPr>
        <p:spPr>
          <a:xfrm>
            <a:off x="6265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3"/>
          </p:nvPr>
        </p:nvSpPr>
        <p:spPr>
          <a:xfrm>
            <a:off x="7103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4"/>
          </p:nvPr>
        </p:nvSpPr>
        <p:spPr>
          <a:xfrm>
            <a:off x="62579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5"/>
          </p:nvPr>
        </p:nvSpPr>
        <p:spPr>
          <a:xfrm>
            <a:off x="34841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6"/>
          </p:nvPr>
        </p:nvSpPr>
        <p:spPr>
          <a:xfrm>
            <a:off x="702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ubTitle" idx="7"/>
          </p:nvPr>
        </p:nvSpPr>
        <p:spPr>
          <a:xfrm>
            <a:off x="3495124" y="517925"/>
            <a:ext cx="2149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ubTitle" idx="8"/>
          </p:nvPr>
        </p:nvSpPr>
        <p:spPr>
          <a:xfrm>
            <a:off x="6287600" y="517925"/>
            <a:ext cx="2138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ubTitle" idx="9"/>
          </p:nvPr>
        </p:nvSpPr>
        <p:spPr>
          <a:xfrm>
            <a:off x="6276624" y="2707652"/>
            <a:ext cx="2138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subTitle" idx="13"/>
          </p:nvPr>
        </p:nvSpPr>
        <p:spPr>
          <a:xfrm>
            <a:off x="3495124" y="2707652"/>
            <a:ext cx="2149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ubTitle" idx="14"/>
          </p:nvPr>
        </p:nvSpPr>
        <p:spPr>
          <a:xfrm>
            <a:off x="721257" y="2707652"/>
            <a:ext cx="2149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ubTitle" idx="15"/>
          </p:nvPr>
        </p:nvSpPr>
        <p:spPr>
          <a:xfrm>
            <a:off x="710224" y="517925"/>
            <a:ext cx="2149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7"/>
          <p:cNvPicPr preferRelativeResize="0"/>
          <p:nvPr/>
        </p:nvPicPr>
        <p:blipFill rotWithShape="1">
          <a:blip r:embed="rId2">
            <a:alphaModFix/>
          </a:blip>
          <a:srcRect t="1558" r="21806" b="22679"/>
          <a:stretch/>
        </p:blipFill>
        <p:spPr>
          <a:xfrm>
            <a:off x="1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685800" y="3302984"/>
            <a:ext cx="78666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/>
          <p:nvPr/>
        </p:nvSpPr>
        <p:spPr>
          <a:xfrm>
            <a:off x="0" y="4804801"/>
            <a:ext cx="30000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PerfectServe, Inc. All rights reserved.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250" y="4169224"/>
            <a:ext cx="2683374" cy="82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7"/>
          <p:cNvCxnSpPr/>
          <p:nvPr/>
        </p:nvCxnSpPr>
        <p:spPr>
          <a:xfrm rot="10800000">
            <a:off x="457200" y="1343050"/>
            <a:ext cx="0" cy="2335800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685800" y="971550"/>
            <a:ext cx="7866596" cy="21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Six Ideas - No Highlight ">
  <p:cSld name="Key Points - Six Ideas - No Highlight 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7"/>
          <p:cNvPicPr preferRelativeResize="0"/>
          <p:nvPr/>
        </p:nvPicPr>
        <p:blipFill rotWithShape="1">
          <a:blip r:embed="rId2">
            <a:alphaModFix/>
          </a:blip>
          <a:srcRect l="16869" r="16860"/>
          <a:stretch/>
        </p:blipFill>
        <p:spPr>
          <a:xfrm rot="-5400000" flipH="1">
            <a:off x="4276326" y="299049"/>
            <a:ext cx="5232548" cy="45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7"/>
          <p:cNvSpPr/>
          <p:nvPr/>
        </p:nvSpPr>
        <p:spPr>
          <a:xfrm>
            <a:off x="32619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7"/>
          <p:cNvSpPr/>
          <p:nvPr/>
        </p:nvSpPr>
        <p:spPr>
          <a:xfrm>
            <a:off x="6043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7"/>
          <p:cNvSpPr/>
          <p:nvPr/>
        </p:nvSpPr>
        <p:spPr>
          <a:xfrm>
            <a:off x="60357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/>
          <p:nvPr/>
        </p:nvSpPr>
        <p:spPr>
          <a:xfrm>
            <a:off x="32619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4881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7"/>
          <p:cNvSpPr txBox="1">
            <a:spLocks noGrp="1"/>
          </p:cNvSpPr>
          <p:nvPr>
            <p:ph type="subTitle" idx="1"/>
          </p:nvPr>
        </p:nvSpPr>
        <p:spPr>
          <a:xfrm>
            <a:off x="41443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subTitle" idx="2"/>
          </p:nvPr>
        </p:nvSpPr>
        <p:spPr>
          <a:xfrm>
            <a:off x="69258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subTitle" idx="3"/>
          </p:nvPr>
        </p:nvSpPr>
        <p:spPr>
          <a:xfrm>
            <a:off x="69181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ubTitle" idx="4"/>
          </p:nvPr>
        </p:nvSpPr>
        <p:spPr>
          <a:xfrm>
            <a:off x="41443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subTitle" idx="5"/>
          </p:nvPr>
        </p:nvSpPr>
        <p:spPr>
          <a:xfrm>
            <a:off x="13705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/>
          <p:nvPr/>
        </p:nvSpPr>
        <p:spPr>
          <a:xfrm>
            <a:off x="3448075" y="488825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/>
          <p:nvPr/>
        </p:nvSpPr>
        <p:spPr>
          <a:xfrm>
            <a:off x="6229575" y="488825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7"/>
          <p:cNvSpPr/>
          <p:nvPr/>
        </p:nvSpPr>
        <p:spPr>
          <a:xfrm>
            <a:off x="62218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7"/>
          <p:cNvSpPr/>
          <p:nvPr/>
        </p:nvSpPr>
        <p:spPr>
          <a:xfrm>
            <a:off x="34480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7"/>
          <p:cNvSpPr/>
          <p:nvPr/>
        </p:nvSpPr>
        <p:spPr>
          <a:xfrm>
            <a:off x="6742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480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>
            <a:spLocks noGrp="1"/>
          </p:cNvSpPr>
          <p:nvPr>
            <p:ph type="subTitle" idx="6"/>
          </p:nvPr>
        </p:nvSpPr>
        <p:spPr>
          <a:xfrm>
            <a:off x="13628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/>
          <p:nvPr/>
        </p:nvSpPr>
        <p:spPr>
          <a:xfrm>
            <a:off x="666575" y="488825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>
            <a:spLocks noGrp="1"/>
          </p:cNvSpPr>
          <p:nvPr>
            <p:ph type="body" idx="7"/>
          </p:nvPr>
        </p:nvSpPr>
        <p:spPr>
          <a:xfrm>
            <a:off x="34841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8"/>
          </p:nvPr>
        </p:nvSpPr>
        <p:spPr>
          <a:xfrm>
            <a:off x="6265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9"/>
          </p:nvPr>
        </p:nvSpPr>
        <p:spPr>
          <a:xfrm>
            <a:off x="7103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13"/>
          </p:nvPr>
        </p:nvSpPr>
        <p:spPr>
          <a:xfrm>
            <a:off x="62579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14"/>
          </p:nvPr>
        </p:nvSpPr>
        <p:spPr>
          <a:xfrm>
            <a:off x="34841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15"/>
          </p:nvPr>
        </p:nvSpPr>
        <p:spPr>
          <a:xfrm>
            <a:off x="702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Six Ideas - No Highlight ">
  <p:cSld name="1_Key Points - Six Ideas - No Highlight 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 rotWithShape="1">
          <a:blip r:embed="rId2">
            <a:alphaModFix/>
          </a:blip>
          <a:srcRect l="16869" r="16860"/>
          <a:stretch/>
        </p:blipFill>
        <p:spPr>
          <a:xfrm rot="-5400000" flipH="1">
            <a:off x="4276326" y="299049"/>
            <a:ext cx="5232548" cy="45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/>
          <p:nvPr/>
        </p:nvSpPr>
        <p:spPr>
          <a:xfrm>
            <a:off x="32619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8"/>
          <p:cNvSpPr/>
          <p:nvPr/>
        </p:nvSpPr>
        <p:spPr>
          <a:xfrm>
            <a:off x="6043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/>
          <p:nvPr/>
        </p:nvSpPr>
        <p:spPr>
          <a:xfrm>
            <a:off x="60357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32619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488100" y="2525261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l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 txBox="1">
            <a:spLocks noGrp="1"/>
          </p:cNvSpPr>
          <p:nvPr>
            <p:ph type="subTitle" idx="1"/>
          </p:nvPr>
        </p:nvSpPr>
        <p:spPr>
          <a:xfrm>
            <a:off x="41443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subTitle" idx="2"/>
          </p:nvPr>
        </p:nvSpPr>
        <p:spPr>
          <a:xfrm>
            <a:off x="69258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subTitle" idx="3"/>
          </p:nvPr>
        </p:nvSpPr>
        <p:spPr>
          <a:xfrm>
            <a:off x="69181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ubTitle" idx="4"/>
          </p:nvPr>
        </p:nvSpPr>
        <p:spPr>
          <a:xfrm>
            <a:off x="41443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subTitle" idx="5"/>
          </p:nvPr>
        </p:nvSpPr>
        <p:spPr>
          <a:xfrm>
            <a:off x="13705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8"/>
          <p:cNvSpPr/>
          <p:nvPr/>
        </p:nvSpPr>
        <p:spPr>
          <a:xfrm>
            <a:off x="3448075" y="488825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8"/>
          <p:cNvSpPr/>
          <p:nvPr/>
        </p:nvSpPr>
        <p:spPr>
          <a:xfrm>
            <a:off x="6229575" y="488825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8"/>
          <p:cNvSpPr/>
          <p:nvPr/>
        </p:nvSpPr>
        <p:spPr>
          <a:xfrm>
            <a:off x="62218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8"/>
          <p:cNvSpPr/>
          <p:nvPr/>
        </p:nvSpPr>
        <p:spPr>
          <a:xfrm>
            <a:off x="34480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/>
          <p:nvPr/>
        </p:nvSpPr>
        <p:spPr>
          <a:xfrm>
            <a:off x="674275" y="2678561"/>
            <a:ext cx="567000" cy="567000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49819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/>
          <p:nvPr/>
        </p:nvSpPr>
        <p:spPr>
          <a:xfrm>
            <a:off x="480400" y="335525"/>
            <a:ext cx="2620200" cy="2063100"/>
          </a:xfrm>
          <a:prstGeom prst="roundRect">
            <a:avLst>
              <a:gd name="adj" fmla="val 13409"/>
            </a:avLst>
          </a:prstGeom>
          <a:solidFill>
            <a:schemeClr val="accent1"/>
          </a:solidFill>
          <a:ln>
            <a:noFill/>
          </a:ln>
          <a:effectLst>
            <a:outerShdw blurRad="157163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 txBox="1">
            <a:spLocks noGrp="1"/>
          </p:cNvSpPr>
          <p:nvPr>
            <p:ph type="body" idx="6"/>
          </p:nvPr>
        </p:nvSpPr>
        <p:spPr>
          <a:xfrm>
            <a:off x="34841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7"/>
          </p:nvPr>
        </p:nvSpPr>
        <p:spPr>
          <a:xfrm>
            <a:off x="6265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8"/>
          </p:nvPr>
        </p:nvSpPr>
        <p:spPr>
          <a:xfrm>
            <a:off x="7103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9"/>
          </p:nvPr>
        </p:nvSpPr>
        <p:spPr>
          <a:xfrm>
            <a:off x="62579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3"/>
          </p:nvPr>
        </p:nvSpPr>
        <p:spPr>
          <a:xfrm>
            <a:off x="34841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634150" y="573868"/>
            <a:ext cx="23904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2 Ideas, No Circles">
  <p:cSld name="Key Points - 2 Ideas, No Circle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2">
            <a:alphaModFix/>
          </a:blip>
          <a:srcRect b="74914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/>
          <p:nvPr/>
        </p:nvSpPr>
        <p:spPr>
          <a:xfrm>
            <a:off x="444825" y="1195100"/>
            <a:ext cx="3980100" cy="34374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4706700" y="1195100"/>
            <a:ext cx="3980100" cy="34374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9"/>
          <p:cNvSpPr txBox="1">
            <a:spLocks noGrp="1"/>
          </p:cNvSpPr>
          <p:nvPr>
            <p:ph type="subTitle" idx="1"/>
          </p:nvPr>
        </p:nvSpPr>
        <p:spPr>
          <a:xfrm>
            <a:off x="690563" y="1391750"/>
            <a:ext cx="348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ubTitle" idx="2"/>
          </p:nvPr>
        </p:nvSpPr>
        <p:spPr>
          <a:xfrm>
            <a:off x="4952701" y="1391750"/>
            <a:ext cx="348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9"/>
          <p:cNvSpPr txBox="1">
            <a:spLocks noGrp="1"/>
          </p:cNvSpPr>
          <p:nvPr>
            <p:ph type="body" idx="3"/>
          </p:nvPr>
        </p:nvSpPr>
        <p:spPr>
          <a:xfrm>
            <a:off x="690563" y="1804988"/>
            <a:ext cx="3487737" cy="26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4"/>
          </p:nvPr>
        </p:nvSpPr>
        <p:spPr>
          <a:xfrm>
            <a:off x="4952701" y="1804988"/>
            <a:ext cx="3487737" cy="26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2 Ideas">
  <p:cSld name="Key Points - 2 Idea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 rotWithShape="1">
          <a:blip r:embed="rId2">
            <a:alphaModFix/>
          </a:blip>
          <a:srcRect b="74915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/>
          <p:nvPr/>
        </p:nvSpPr>
        <p:spPr>
          <a:xfrm>
            <a:off x="444825" y="1567543"/>
            <a:ext cx="3980100" cy="3065007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0"/>
          <p:cNvSpPr/>
          <p:nvPr/>
        </p:nvSpPr>
        <p:spPr>
          <a:xfrm>
            <a:off x="4706700" y="1567543"/>
            <a:ext cx="3980100" cy="3065007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0"/>
          <p:cNvSpPr/>
          <p:nvPr/>
        </p:nvSpPr>
        <p:spPr>
          <a:xfrm>
            <a:off x="1946081" y="1078760"/>
            <a:ext cx="972044" cy="972044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1016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6226017" y="1078760"/>
            <a:ext cx="972044" cy="972044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1016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0"/>
          <p:cNvSpPr txBox="1">
            <a:spLocks noGrp="1"/>
          </p:cNvSpPr>
          <p:nvPr>
            <p:ph type="subTitle" idx="1"/>
          </p:nvPr>
        </p:nvSpPr>
        <p:spPr>
          <a:xfrm>
            <a:off x="690825" y="2199675"/>
            <a:ext cx="348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ubTitle" idx="2"/>
          </p:nvPr>
        </p:nvSpPr>
        <p:spPr>
          <a:xfrm>
            <a:off x="4952701" y="2199675"/>
            <a:ext cx="348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3"/>
          </p:nvPr>
        </p:nvSpPr>
        <p:spPr>
          <a:xfrm>
            <a:off x="690563" y="2682936"/>
            <a:ext cx="3487737" cy="176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4"/>
          </p:nvPr>
        </p:nvSpPr>
        <p:spPr>
          <a:xfrm>
            <a:off x="4952701" y="2682936"/>
            <a:ext cx="3487737" cy="176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3 Ideas, No Circles">
  <p:cSld name="Key Points - 3 Ideas, No Circle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1"/>
          <p:cNvPicPr preferRelativeResize="0"/>
          <p:nvPr/>
        </p:nvPicPr>
        <p:blipFill rotWithShape="1">
          <a:blip r:embed="rId2">
            <a:alphaModFix/>
          </a:blip>
          <a:srcRect b="74914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1"/>
          <p:cNvSpPr/>
          <p:nvPr/>
        </p:nvSpPr>
        <p:spPr>
          <a:xfrm>
            <a:off x="444825" y="965200"/>
            <a:ext cx="2623500" cy="36672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3254062" y="965200"/>
            <a:ext cx="2623500" cy="36672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6063300" y="965200"/>
            <a:ext cx="2623500" cy="36672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672375" y="1766350"/>
            <a:ext cx="2168400" cy="2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subTitle" idx="2"/>
          </p:nvPr>
        </p:nvSpPr>
        <p:spPr>
          <a:xfrm>
            <a:off x="672375" y="1240250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body" idx="3"/>
          </p:nvPr>
        </p:nvSpPr>
        <p:spPr>
          <a:xfrm>
            <a:off x="3487800" y="1766350"/>
            <a:ext cx="2168400" cy="2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subTitle" idx="4"/>
          </p:nvPr>
        </p:nvSpPr>
        <p:spPr>
          <a:xfrm>
            <a:off x="3487800" y="1240250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5"/>
          </p:nvPr>
        </p:nvSpPr>
        <p:spPr>
          <a:xfrm>
            <a:off x="6290825" y="1766350"/>
            <a:ext cx="2168400" cy="2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subTitle" idx="6"/>
          </p:nvPr>
        </p:nvSpPr>
        <p:spPr>
          <a:xfrm>
            <a:off x="6290825" y="1240250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3 Ideas">
  <p:cSld name="Key Points - 3 Idea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2"/>
          <p:cNvPicPr preferRelativeResize="0"/>
          <p:nvPr/>
        </p:nvPicPr>
        <p:blipFill rotWithShape="1">
          <a:blip r:embed="rId2">
            <a:alphaModFix/>
          </a:blip>
          <a:srcRect b="74915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2"/>
          <p:cNvSpPr/>
          <p:nvPr/>
        </p:nvSpPr>
        <p:spPr>
          <a:xfrm>
            <a:off x="444825" y="1331675"/>
            <a:ext cx="2623500" cy="330085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2"/>
          <p:cNvSpPr/>
          <p:nvPr/>
        </p:nvSpPr>
        <p:spPr>
          <a:xfrm>
            <a:off x="3254062" y="1331675"/>
            <a:ext cx="2623500" cy="330085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2"/>
          <p:cNvSpPr/>
          <p:nvPr/>
        </p:nvSpPr>
        <p:spPr>
          <a:xfrm>
            <a:off x="6063300" y="1331675"/>
            <a:ext cx="2623500" cy="330085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42875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1398191" y="959866"/>
            <a:ext cx="716716" cy="71671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 txBox="1">
            <a:spLocks noGrp="1"/>
          </p:cNvSpPr>
          <p:nvPr>
            <p:ph type="subTitle" idx="1"/>
          </p:nvPr>
        </p:nvSpPr>
        <p:spPr>
          <a:xfrm>
            <a:off x="663044" y="1797244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subTitle" idx="2"/>
          </p:nvPr>
        </p:nvSpPr>
        <p:spPr>
          <a:xfrm>
            <a:off x="3478469" y="1797244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subTitle" idx="3"/>
          </p:nvPr>
        </p:nvSpPr>
        <p:spPr>
          <a:xfrm>
            <a:off x="6281494" y="1797244"/>
            <a:ext cx="21684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53" name="Google Shape;253;p42"/>
          <p:cNvSpPr/>
          <p:nvPr/>
        </p:nvSpPr>
        <p:spPr>
          <a:xfrm>
            <a:off x="4213642" y="959866"/>
            <a:ext cx="716716" cy="71671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7007336" y="959866"/>
            <a:ext cx="716716" cy="71671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>
            <a:spLocks noGrp="1"/>
          </p:cNvSpPr>
          <p:nvPr>
            <p:ph type="body" idx="4"/>
          </p:nvPr>
        </p:nvSpPr>
        <p:spPr>
          <a:xfrm>
            <a:off x="672375" y="2367006"/>
            <a:ext cx="2168400" cy="198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5"/>
          </p:nvPr>
        </p:nvSpPr>
        <p:spPr>
          <a:xfrm>
            <a:off x="3487800" y="2367006"/>
            <a:ext cx="2168400" cy="198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6"/>
          </p:nvPr>
        </p:nvSpPr>
        <p:spPr>
          <a:xfrm>
            <a:off x="6290825" y="2367006"/>
            <a:ext cx="2168400" cy="198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4 Ideas, No Circles">
  <p:cSld name="Key Points - 4 Ideas, No Circle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3"/>
          <p:cNvPicPr preferRelativeResize="0"/>
          <p:nvPr/>
        </p:nvPicPr>
        <p:blipFill rotWithShape="1">
          <a:blip r:embed="rId2">
            <a:alphaModFix/>
          </a:blip>
          <a:srcRect b="74914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3"/>
          <p:cNvSpPr/>
          <p:nvPr/>
        </p:nvSpPr>
        <p:spPr>
          <a:xfrm>
            <a:off x="444825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3"/>
          <p:cNvSpPr/>
          <p:nvPr/>
        </p:nvSpPr>
        <p:spPr>
          <a:xfrm>
            <a:off x="2539950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3"/>
          <p:cNvSpPr/>
          <p:nvPr/>
        </p:nvSpPr>
        <p:spPr>
          <a:xfrm>
            <a:off x="4635075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634125" y="1917969"/>
            <a:ext cx="1578000" cy="24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/>
          <p:nvPr/>
        </p:nvSpPr>
        <p:spPr>
          <a:xfrm>
            <a:off x="6730200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>
            <a:spLocks noGrp="1"/>
          </p:cNvSpPr>
          <p:nvPr>
            <p:ph type="subTitle" idx="2"/>
          </p:nvPr>
        </p:nvSpPr>
        <p:spPr>
          <a:xfrm>
            <a:off x="634125" y="1193164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3"/>
          </p:nvPr>
        </p:nvSpPr>
        <p:spPr>
          <a:xfrm>
            <a:off x="2729250" y="1952005"/>
            <a:ext cx="1578000" cy="24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subTitle" idx="4"/>
          </p:nvPr>
        </p:nvSpPr>
        <p:spPr>
          <a:xfrm>
            <a:off x="2729250" y="1225939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5"/>
          </p:nvPr>
        </p:nvSpPr>
        <p:spPr>
          <a:xfrm>
            <a:off x="4824375" y="1952005"/>
            <a:ext cx="1578000" cy="24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ubTitle" idx="6"/>
          </p:nvPr>
        </p:nvSpPr>
        <p:spPr>
          <a:xfrm>
            <a:off x="4824375" y="1225939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7"/>
          </p:nvPr>
        </p:nvSpPr>
        <p:spPr>
          <a:xfrm>
            <a:off x="6919500" y="1952005"/>
            <a:ext cx="1578000" cy="24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ubTitle" idx="8"/>
          </p:nvPr>
        </p:nvSpPr>
        <p:spPr>
          <a:xfrm>
            <a:off x="6919500" y="1225939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 - 4 Ideas, No Circles">
  <p:cSld name="1_Key Points - 4 Ideas, No Circle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4"/>
          <p:cNvPicPr preferRelativeResize="0"/>
          <p:nvPr/>
        </p:nvPicPr>
        <p:blipFill rotWithShape="1">
          <a:blip r:embed="rId2">
            <a:alphaModFix/>
          </a:blip>
          <a:srcRect b="74914"/>
          <a:stretch/>
        </p:blipFill>
        <p:spPr>
          <a:xfrm>
            <a:off x="0" y="3811825"/>
            <a:ext cx="9144003" cy="1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4"/>
          <p:cNvSpPr/>
          <p:nvPr/>
        </p:nvSpPr>
        <p:spPr>
          <a:xfrm>
            <a:off x="444825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2539950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4"/>
          <p:cNvSpPr/>
          <p:nvPr/>
        </p:nvSpPr>
        <p:spPr>
          <a:xfrm>
            <a:off x="4635075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634125" y="2289365"/>
            <a:ext cx="1578000" cy="2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/>
          <p:nvPr/>
        </p:nvSpPr>
        <p:spPr>
          <a:xfrm>
            <a:off x="6730200" y="1028700"/>
            <a:ext cx="1956600" cy="3603900"/>
          </a:xfrm>
          <a:prstGeom prst="roundRect">
            <a:avLst>
              <a:gd name="adj" fmla="val 6474"/>
            </a:avLst>
          </a:prstGeom>
          <a:solidFill>
            <a:schemeClr val="lt1"/>
          </a:solidFill>
          <a:ln>
            <a:noFill/>
          </a:ln>
          <a:effectLst>
            <a:outerShdw blurRad="1143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4"/>
          <p:cNvSpPr txBox="1">
            <a:spLocks noGrp="1"/>
          </p:cNvSpPr>
          <p:nvPr>
            <p:ph type="subTitle" idx="2"/>
          </p:nvPr>
        </p:nvSpPr>
        <p:spPr>
          <a:xfrm>
            <a:off x="634125" y="1564560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3"/>
          </p:nvPr>
        </p:nvSpPr>
        <p:spPr>
          <a:xfrm>
            <a:off x="2729250" y="2323401"/>
            <a:ext cx="1578000" cy="2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ubTitle" idx="4"/>
          </p:nvPr>
        </p:nvSpPr>
        <p:spPr>
          <a:xfrm>
            <a:off x="2729250" y="1597335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5"/>
          </p:nvPr>
        </p:nvSpPr>
        <p:spPr>
          <a:xfrm>
            <a:off x="4824375" y="2323401"/>
            <a:ext cx="1578000" cy="2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ubTitle" idx="6"/>
          </p:nvPr>
        </p:nvSpPr>
        <p:spPr>
          <a:xfrm>
            <a:off x="4824375" y="1597335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7"/>
          </p:nvPr>
        </p:nvSpPr>
        <p:spPr>
          <a:xfrm>
            <a:off x="6919500" y="2323401"/>
            <a:ext cx="1578000" cy="2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subTitle" idx="8"/>
          </p:nvPr>
        </p:nvSpPr>
        <p:spPr>
          <a:xfrm>
            <a:off x="6919500" y="1597335"/>
            <a:ext cx="1578000" cy="5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b="1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 b="1"/>
            </a:lvl9pPr>
          </a:lstStyle>
          <a:p>
            <a:endParaRPr/>
          </a:p>
        </p:txBody>
      </p:sp>
      <p:pic>
        <p:nvPicPr>
          <p:cNvPr id="290" name="Google Shape;29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/>
          <p:nvPr/>
        </p:nvSpPr>
        <p:spPr>
          <a:xfrm>
            <a:off x="1130445" y="864741"/>
            <a:ext cx="585526" cy="58552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4"/>
          <p:cNvSpPr/>
          <p:nvPr/>
        </p:nvSpPr>
        <p:spPr>
          <a:xfrm>
            <a:off x="3230369" y="864741"/>
            <a:ext cx="585526" cy="58552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5288146" y="864741"/>
            <a:ext cx="585526" cy="58552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4"/>
          <p:cNvSpPr/>
          <p:nvPr/>
        </p:nvSpPr>
        <p:spPr>
          <a:xfrm>
            <a:off x="7415737" y="864741"/>
            <a:ext cx="585526" cy="585526"/>
          </a:xfrm>
          <a:prstGeom prst="ellipse">
            <a:avLst/>
          </a:prstGeom>
          <a:gradFill>
            <a:gsLst>
              <a:gs pos="0">
                <a:schemeClr val="accent6"/>
              </a:gs>
              <a:gs pos="83000">
                <a:schemeClr val="accent5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635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/Data - Three Items">
  <p:cSld name="Numbers/Data - Three Item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45"/>
          <p:cNvCxnSpPr/>
          <p:nvPr/>
        </p:nvCxnSpPr>
        <p:spPr>
          <a:xfrm>
            <a:off x="1215026" y="2457075"/>
            <a:ext cx="0" cy="2440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8" name="Google Shape;298;p45"/>
          <p:cNvCxnSpPr/>
          <p:nvPr/>
        </p:nvCxnSpPr>
        <p:spPr>
          <a:xfrm>
            <a:off x="3492514" y="2457075"/>
            <a:ext cx="0" cy="2440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9" name="Google Shape;299;p45"/>
          <p:cNvCxnSpPr/>
          <p:nvPr/>
        </p:nvCxnSpPr>
        <p:spPr>
          <a:xfrm>
            <a:off x="5770001" y="2457075"/>
            <a:ext cx="0" cy="2440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0" name="Google Shape;300;p45"/>
          <p:cNvSpPr/>
          <p:nvPr/>
        </p:nvSpPr>
        <p:spPr>
          <a:xfrm>
            <a:off x="961875" y="1089050"/>
            <a:ext cx="2652300" cy="265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5"/>
          <p:cNvSpPr/>
          <p:nvPr/>
        </p:nvSpPr>
        <p:spPr>
          <a:xfrm>
            <a:off x="3173800" y="1089050"/>
            <a:ext cx="2652300" cy="265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5"/>
          <p:cNvSpPr/>
          <p:nvPr/>
        </p:nvSpPr>
        <p:spPr>
          <a:xfrm>
            <a:off x="5529825" y="1089050"/>
            <a:ext cx="2652300" cy="265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1367425" y="3862900"/>
            <a:ext cx="2125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2"/>
          </p:nvPr>
        </p:nvSpPr>
        <p:spPr>
          <a:xfrm>
            <a:off x="3612613" y="3862900"/>
            <a:ext cx="2167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3"/>
          </p:nvPr>
        </p:nvSpPr>
        <p:spPr>
          <a:xfrm>
            <a:off x="5922400" y="3862900"/>
            <a:ext cx="2167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5"/>
          <p:cNvSpPr txBox="1">
            <a:spLocks noGrp="1"/>
          </p:cNvSpPr>
          <p:nvPr>
            <p:ph type="subTitle" idx="4"/>
          </p:nvPr>
        </p:nvSpPr>
        <p:spPr>
          <a:xfrm>
            <a:off x="1288275" y="1651600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subTitle" idx="5"/>
          </p:nvPr>
        </p:nvSpPr>
        <p:spPr>
          <a:xfrm>
            <a:off x="1401525" y="2535250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5"/>
          <p:cNvSpPr txBox="1">
            <a:spLocks noGrp="1"/>
          </p:cNvSpPr>
          <p:nvPr>
            <p:ph type="subTitle" idx="6"/>
          </p:nvPr>
        </p:nvSpPr>
        <p:spPr>
          <a:xfrm>
            <a:off x="3529138" y="1651600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45"/>
          <p:cNvSpPr txBox="1">
            <a:spLocks noGrp="1"/>
          </p:cNvSpPr>
          <p:nvPr>
            <p:ph type="subTitle" idx="7"/>
          </p:nvPr>
        </p:nvSpPr>
        <p:spPr>
          <a:xfrm>
            <a:off x="3642388" y="2535250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subTitle" idx="8"/>
          </p:nvPr>
        </p:nvSpPr>
        <p:spPr>
          <a:xfrm>
            <a:off x="5930200" y="1651600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None/>
              <a:defRPr sz="5500"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subTitle" idx="9"/>
          </p:nvPr>
        </p:nvSpPr>
        <p:spPr>
          <a:xfrm>
            <a:off x="6043450" y="2535250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312" name="Google Shape;31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/Data - Four Items">
  <p:cSld name="Numbers/Data - Four Item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Google Shape;315;p46"/>
          <p:cNvCxnSpPr/>
          <p:nvPr/>
        </p:nvCxnSpPr>
        <p:spPr>
          <a:xfrm>
            <a:off x="727000" y="2723050"/>
            <a:ext cx="0" cy="2178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6" name="Google Shape;316;p46"/>
          <p:cNvCxnSpPr/>
          <p:nvPr/>
        </p:nvCxnSpPr>
        <p:spPr>
          <a:xfrm>
            <a:off x="4572000" y="2723050"/>
            <a:ext cx="0" cy="2178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7" name="Google Shape;317;p46"/>
          <p:cNvCxnSpPr/>
          <p:nvPr/>
        </p:nvCxnSpPr>
        <p:spPr>
          <a:xfrm>
            <a:off x="2680900" y="962163"/>
            <a:ext cx="0" cy="1801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8" name="Google Shape;318;p46"/>
          <p:cNvCxnSpPr/>
          <p:nvPr/>
        </p:nvCxnSpPr>
        <p:spPr>
          <a:xfrm>
            <a:off x="6540325" y="962163"/>
            <a:ext cx="0" cy="1801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9" name="Google Shape;319;p46"/>
          <p:cNvSpPr txBox="1">
            <a:spLocks noGrp="1"/>
          </p:cNvSpPr>
          <p:nvPr>
            <p:ph type="body" idx="1"/>
          </p:nvPr>
        </p:nvSpPr>
        <p:spPr>
          <a:xfrm>
            <a:off x="4648192" y="3958850"/>
            <a:ext cx="157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2"/>
          </p:nvPr>
        </p:nvSpPr>
        <p:spPr>
          <a:xfrm>
            <a:off x="843692" y="3958850"/>
            <a:ext cx="157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3"/>
          </p:nvPr>
        </p:nvSpPr>
        <p:spPr>
          <a:xfrm>
            <a:off x="2762371" y="821663"/>
            <a:ext cx="157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6"/>
          <p:cNvSpPr/>
          <p:nvPr/>
        </p:nvSpPr>
        <p:spPr>
          <a:xfrm>
            <a:off x="576088" y="1760075"/>
            <a:ext cx="2104800" cy="2103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6"/>
          <p:cNvSpPr txBox="1">
            <a:spLocks noGrp="1"/>
          </p:cNvSpPr>
          <p:nvPr>
            <p:ph type="subTitle" idx="4"/>
          </p:nvPr>
        </p:nvSpPr>
        <p:spPr>
          <a:xfrm>
            <a:off x="673963" y="1988599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subTitle" idx="5"/>
          </p:nvPr>
        </p:nvSpPr>
        <p:spPr>
          <a:xfrm>
            <a:off x="787213" y="2872249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46"/>
          <p:cNvSpPr/>
          <p:nvPr/>
        </p:nvSpPr>
        <p:spPr>
          <a:xfrm>
            <a:off x="2448845" y="1760075"/>
            <a:ext cx="2104800" cy="2103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6"/>
          <p:cNvSpPr txBox="1">
            <a:spLocks noGrp="1"/>
          </p:cNvSpPr>
          <p:nvPr>
            <p:ph type="subTitle" idx="6"/>
          </p:nvPr>
        </p:nvSpPr>
        <p:spPr>
          <a:xfrm>
            <a:off x="2557125" y="1988599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subTitle" idx="7"/>
          </p:nvPr>
        </p:nvSpPr>
        <p:spPr>
          <a:xfrm>
            <a:off x="2670375" y="2872249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46"/>
          <p:cNvSpPr/>
          <p:nvPr/>
        </p:nvSpPr>
        <p:spPr>
          <a:xfrm>
            <a:off x="4435527" y="1760075"/>
            <a:ext cx="2104800" cy="2103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"/>
          <p:cNvSpPr txBox="1">
            <a:spLocks noGrp="1"/>
          </p:cNvSpPr>
          <p:nvPr>
            <p:ph type="subTitle" idx="8"/>
          </p:nvPr>
        </p:nvSpPr>
        <p:spPr>
          <a:xfrm>
            <a:off x="4574686" y="1988599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subTitle" idx="9"/>
          </p:nvPr>
        </p:nvSpPr>
        <p:spPr>
          <a:xfrm>
            <a:off x="4687936" y="2872249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6"/>
          <p:cNvSpPr/>
          <p:nvPr/>
        </p:nvSpPr>
        <p:spPr>
          <a:xfrm>
            <a:off x="6463102" y="1760075"/>
            <a:ext cx="2104800" cy="2103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6"/>
          <p:cNvSpPr txBox="1">
            <a:spLocks noGrp="1"/>
          </p:cNvSpPr>
          <p:nvPr>
            <p:ph type="subTitle" idx="13"/>
          </p:nvPr>
        </p:nvSpPr>
        <p:spPr>
          <a:xfrm>
            <a:off x="6591938" y="1988599"/>
            <a:ext cx="1847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46"/>
          <p:cNvSpPr txBox="1">
            <a:spLocks noGrp="1"/>
          </p:cNvSpPr>
          <p:nvPr>
            <p:ph type="subTitle" idx="14"/>
          </p:nvPr>
        </p:nvSpPr>
        <p:spPr>
          <a:xfrm>
            <a:off x="6705188" y="2872249"/>
            <a:ext cx="1620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pic>
        <p:nvPicPr>
          <p:cNvPr id="334" name="Google Shape;33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 txBox="1">
            <a:spLocks noGrp="1"/>
          </p:cNvSpPr>
          <p:nvPr>
            <p:ph type="body" idx="15"/>
          </p:nvPr>
        </p:nvSpPr>
        <p:spPr>
          <a:xfrm>
            <a:off x="6616517" y="821663"/>
            <a:ext cx="157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adient Background">
  <p:cSld name="Blank Gradient Backgroun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 t="1305" r="16345" b="17637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46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- Pros &amp; Cons">
  <p:cSld name="Grid - Pros &amp; Con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>
            <a:spLocks noGrp="1"/>
          </p:cNvSpPr>
          <p:nvPr>
            <p:ph type="subTitle" idx="1"/>
          </p:nvPr>
        </p:nvSpPr>
        <p:spPr>
          <a:xfrm>
            <a:off x="149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7"/>
          <p:cNvSpPr txBox="1">
            <a:spLocks noGrp="1"/>
          </p:cNvSpPr>
          <p:nvPr>
            <p:ph type="subTitle" idx="2"/>
          </p:nvPr>
        </p:nvSpPr>
        <p:spPr>
          <a:xfrm>
            <a:off x="388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7"/>
          <p:cNvSpPr txBox="1">
            <a:spLocks noGrp="1"/>
          </p:cNvSpPr>
          <p:nvPr>
            <p:ph type="subTitle" idx="3"/>
          </p:nvPr>
        </p:nvSpPr>
        <p:spPr>
          <a:xfrm>
            <a:off x="627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1493550" y="1559650"/>
            <a:ext cx="7382100" cy="1458000"/>
          </a:xfrm>
          <a:prstGeom prst="homePlate">
            <a:avLst>
              <a:gd name="adj" fmla="val 2049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1493550" y="3168173"/>
            <a:ext cx="7382100" cy="1458000"/>
          </a:xfrm>
          <a:prstGeom prst="homePlate">
            <a:avLst>
              <a:gd name="adj" fmla="val 2049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7"/>
          <p:cNvSpPr txBox="1"/>
          <p:nvPr/>
        </p:nvSpPr>
        <p:spPr>
          <a:xfrm>
            <a:off x="489081" y="1509200"/>
            <a:ext cx="83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491931" y="3492023"/>
            <a:ext cx="8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47"/>
          <p:cNvCxnSpPr/>
          <p:nvPr/>
        </p:nvCxnSpPr>
        <p:spPr>
          <a:xfrm>
            <a:off x="3779800" y="918975"/>
            <a:ext cx="0" cy="376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6" name="Google Shape;346;p47"/>
          <p:cNvCxnSpPr/>
          <p:nvPr/>
        </p:nvCxnSpPr>
        <p:spPr>
          <a:xfrm>
            <a:off x="6169800" y="918975"/>
            <a:ext cx="0" cy="376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47" name="Google Shape;34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868" y="1960413"/>
            <a:ext cx="911026" cy="9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68" y="3953726"/>
            <a:ext cx="911026" cy="30824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>
            <a:spLocks noGrp="1"/>
          </p:cNvSpPr>
          <p:nvPr>
            <p:ph type="body" idx="4"/>
          </p:nvPr>
        </p:nvSpPr>
        <p:spPr>
          <a:xfrm>
            <a:off x="1597300" y="1691299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5"/>
          </p:nvPr>
        </p:nvSpPr>
        <p:spPr>
          <a:xfrm>
            <a:off x="3883550" y="1691299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6"/>
          </p:nvPr>
        </p:nvSpPr>
        <p:spPr>
          <a:xfrm>
            <a:off x="6273574" y="1703570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body" idx="7"/>
          </p:nvPr>
        </p:nvSpPr>
        <p:spPr>
          <a:xfrm>
            <a:off x="1607275" y="3309766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8"/>
          </p:nvPr>
        </p:nvSpPr>
        <p:spPr>
          <a:xfrm>
            <a:off x="3883550" y="3309766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body" idx="9"/>
          </p:nvPr>
        </p:nvSpPr>
        <p:spPr>
          <a:xfrm>
            <a:off x="6273549" y="3309766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5" name="Google Shape;35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- Yes &amp; No">
  <p:cSld name="Grid - Yes &amp; No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/>
        </p:nvSpPr>
        <p:spPr>
          <a:xfrm>
            <a:off x="539850" y="1561113"/>
            <a:ext cx="83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542700" y="3161964"/>
            <a:ext cx="82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322" y="1977838"/>
            <a:ext cx="961654" cy="88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49" y="3623676"/>
            <a:ext cx="834600" cy="8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>
            <a:spLocks noGrp="1"/>
          </p:cNvSpPr>
          <p:nvPr>
            <p:ph type="subTitle" idx="1"/>
          </p:nvPr>
        </p:nvSpPr>
        <p:spPr>
          <a:xfrm>
            <a:off x="149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8"/>
          <p:cNvSpPr txBox="1">
            <a:spLocks noGrp="1"/>
          </p:cNvSpPr>
          <p:nvPr>
            <p:ph type="subTitle" idx="2"/>
          </p:nvPr>
        </p:nvSpPr>
        <p:spPr>
          <a:xfrm>
            <a:off x="388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8"/>
          <p:cNvSpPr txBox="1">
            <a:spLocks noGrp="1"/>
          </p:cNvSpPr>
          <p:nvPr>
            <p:ph type="subTitle" idx="3"/>
          </p:nvPr>
        </p:nvSpPr>
        <p:spPr>
          <a:xfrm>
            <a:off x="6273550" y="918975"/>
            <a:ext cx="2182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8"/>
          <p:cNvSpPr/>
          <p:nvPr/>
        </p:nvSpPr>
        <p:spPr>
          <a:xfrm>
            <a:off x="1493550" y="1559650"/>
            <a:ext cx="7382100" cy="1458000"/>
          </a:xfrm>
          <a:prstGeom prst="homePlate">
            <a:avLst>
              <a:gd name="adj" fmla="val 2049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8"/>
          <p:cNvSpPr/>
          <p:nvPr/>
        </p:nvSpPr>
        <p:spPr>
          <a:xfrm>
            <a:off x="1493550" y="3157345"/>
            <a:ext cx="7382100" cy="1458000"/>
          </a:xfrm>
          <a:prstGeom prst="homePlate">
            <a:avLst>
              <a:gd name="adj" fmla="val 2049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48"/>
          <p:cNvCxnSpPr/>
          <p:nvPr/>
        </p:nvCxnSpPr>
        <p:spPr>
          <a:xfrm>
            <a:off x="3779800" y="918975"/>
            <a:ext cx="0" cy="3769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" name="Google Shape;368;p48"/>
          <p:cNvCxnSpPr/>
          <p:nvPr/>
        </p:nvCxnSpPr>
        <p:spPr>
          <a:xfrm>
            <a:off x="6169800" y="918975"/>
            <a:ext cx="0" cy="3769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9" name="Google Shape;369;p48"/>
          <p:cNvSpPr txBox="1">
            <a:spLocks noGrp="1"/>
          </p:cNvSpPr>
          <p:nvPr>
            <p:ph type="body" idx="4"/>
          </p:nvPr>
        </p:nvSpPr>
        <p:spPr>
          <a:xfrm>
            <a:off x="1607275" y="1691299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body" idx="5"/>
          </p:nvPr>
        </p:nvSpPr>
        <p:spPr>
          <a:xfrm>
            <a:off x="3888525" y="1691299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48"/>
          <p:cNvSpPr txBox="1">
            <a:spLocks noGrp="1"/>
          </p:cNvSpPr>
          <p:nvPr>
            <p:ph type="body" idx="6"/>
          </p:nvPr>
        </p:nvSpPr>
        <p:spPr>
          <a:xfrm>
            <a:off x="6273525" y="1691299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48"/>
          <p:cNvSpPr txBox="1">
            <a:spLocks noGrp="1"/>
          </p:cNvSpPr>
          <p:nvPr>
            <p:ph type="body" idx="7"/>
          </p:nvPr>
        </p:nvSpPr>
        <p:spPr>
          <a:xfrm>
            <a:off x="1607275" y="3298938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48"/>
          <p:cNvSpPr txBox="1">
            <a:spLocks noGrp="1"/>
          </p:cNvSpPr>
          <p:nvPr>
            <p:ph type="body" idx="8"/>
          </p:nvPr>
        </p:nvSpPr>
        <p:spPr>
          <a:xfrm>
            <a:off x="3888525" y="3298938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48"/>
          <p:cNvSpPr txBox="1">
            <a:spLocks noGrp="1"/>
          </p:cNvSpPr>
          <p:nvPr>
            <p:ph type="body" idx="9"/>
          </p:nvPr>
        </p:nvSpPr>
        <p:spPr>
          <a:xfrm>
            <a:off x="6273500" y="3298938"/>
            <a:ext cx="20688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5" name="Google Shape;37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8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_Thanks &amp; Info">
  <p:cSld name="Closing_Thanks &amp; Info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7"/>
          <p:cNvPicPr preferRelativeResize="0"/>
          <p:nvPr/>
        </p:nvPicPr>
        <p:blipFill rotWithShape="1">
          <a:blip r:embed="rId2">
            <a:alphaModFix/>
          </a:blip>
          <a:srcRect l="1114" t="2633" r="1108" b="2632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7"/>
          <p:cNvSpPr txBox="1">
            <a:spLocks noGrp="1"/>
          </p:cNvSpPr>
          <p:nvPr>
            <p:ph type="title"/>
          </p:nvPr>
        </p:nvSpPr>
        <p:spPr>
          <a:xfrm>
            <a:off x="4807475" y="360250"/>
            <a:ext cx="38793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  <a:defRPr sz="9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7"/>
          <p:cNvSpPr txBox="1">
            <a:spLocks noGrp="1"/>
          </p:cNvSpPr>
          <p:nvPr>
            <p:ph type="body" idx="1"/>
          </p:nvPr>
        </p:nvSpPr>
        <p:spPr>
          <a:xfrm>
            <a:off x="502992" y="1674825"/>
            <a:ext cx="3052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77"/>
          <p:cNvSpPr txBox="1">
            <a:spLocks noGrp="1"/>
          </p:cNvSpPr>
          <p:nvPr>
            <p:ph type="body" idx="2"/>
          </p:nvPr>
        </p:nvSpPr>
        <p:spPr>
          <a:xfrm>
            <a:off x="502992" y="2989400"/>
            <a:ext cx="3052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2" name="Google Shape;382;p77"/>
          <p:cNvCxnSpPr/>
          <p:nvPr/>
        </p:nvCxnSpPr>
        <p:spPr>
          <a:xfrm>
            <a:off x="8027075" y="3649150"/>
            <a:ext cx="602100" cy="0"/>
          </a:xfrm>
          <a:prstGeom prst="straightConnector1">
            <a:avLst/>
          </a:prstGeom>
          <a:noFill/>
          <a:ln w="28575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3" name="Google Shape;383;p77"/>
          <p:cNvSpPr txBox="1">
            <a:spLocks noGrp="1"/>
          </p:cNvSpPr>
          <p:nvPr>
            <p:ph type="body" idx="3"/>
          </p:nvPr>
        </p:nvSpPr>
        <p:spPr>
          <a:xfrm>
            <a:off x="502992" y="360250"/>
            <a:ext cx="3052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—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4" name="Google Shape;38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002" y="4059174"/>
            <a:ext cx="2643382" cy="81544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7"/>
          <p:cNvSpPr txBox="1"/>
          <p:nvPr/>
        </p:nvSpPr>
        <p:spPr>
          <a:xfrm>
            <a:off x="0" y="48048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PerfectServe, Inc. All rights reserved.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8"/>
          <p:cNvPicPr preferRelativeResize="0"/>
          <p:nvPr/>
        </p:nvPicPr>
        <p:blipFill rotWithShape="1">
          <a:blip r:embed="rId2">
            <a:alphaModFix/>
          </a:blip>
          <a:srcRect l="1114" t="2633" r="1108" b="2632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8"/>
          <p:cNvSpPr txBox="1"/>
          <p:nvPr/>
        </p:nvSpPr>
        <p:spPr>
          <a:xfrm>
            <a:off x="2277751" y="4238550"/>
            <a:ext cx="45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perfectserve.com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8"/>
          <p:cNvSpPr txBox="1"/>
          <p:nvPr/>
        </p:nvSpPr>
        <p:spPr>
          <a:xfrm>
            <a:off x="3072001" y="46696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PerfectServe, Inc. All rights reserved.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2481" y="1810738"/>
            <a:ext cx="3679037" cy="108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9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Screenshots">
  <p:cSld name="Text &amp; Screensho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5576" y="346825"/>
            <a:ext cx="8859600" cy="5143500"/>
          </a:xfrm>
          <a:prstGeom prst="roundRect">
            <a:avLst>
              <a:gd name="adj" fmla="val 7659"/>
            </a:avLst>
          </a:prstGeom>
          <a:noFill/>
          <a:ln>
            <a:noFill/>
          </a:ln>
        </p:spPr>
      </p:pic>
      <p:sp>
        <p:nvSpPr>
          <p:cNvPr id="395" name="Google Shape;395;p80"/>
          <p:cNvSpPr txBox="1">
            <a:spLocks noGrp="1"/>
          </p:cNvSpPr>
          <p:nvPr>
            <p:ph type="title"/>
          </p:nvPr>
        </p:nvSpPr>
        <p:spPr>
          <a:xfrm>
            <a:off x="457199" y="658650"/>
            <a:ext cx="5840413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0"/>
          <p:cNvSpPr>
            <a:spLocks noGrp="1"/>
          </p:cNvSpPr>
          <p:nvPr>
            <p:ph type="pic" idx="2"/>
          </p:nvPr>
        </p:nvSpPr>
        <p:spPr>
          <a:xfrm>
            <a:off x="6561875" y="658650"/>
            <a:ext cx="2246100" cy="43422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7" name="Google Shape;39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00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80"/>
          <p:cNvSpPr txBox="1">
            <a:spLocks noGrp="1"/>
          </p:cNvSpPr>
          <p:nvPr>
            <p:ph type="body" idx="1"/>
          </p:nvPr>
        </p:nvSpPr>
        <p:spPr>
          <a:xfrm>
            <a:off x="465138" y="1435100"/>
            <a:ext cx="5832475" cy="316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 1">
  <p:cSld name="Blank with Title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1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 &amp; Right Logo">
  <p:cSld name="Blank with Title &amp; Right Logo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82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 &amp; Left Logo">
  <p:cSld name="Blank with Title &amp; Left Logo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450" y="4683998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83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ght Logo">
  <p:cSld name="Blank with Right Logo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0" y="0"/>
            <a:ext cx="3942013" cy="5143500"/>
          </a:xfrm>
          <a:custGeom>
            <a:avLst/>
            <a:gdLst/>
            <a:ahLst/>
            <a:cxnLst/>
            <a:rect l="l" t="t" r="r" b="b"/>
            <a:pathLst>
              <a:path w="5256017" h="6858000" extrusionOk="0">
                <a:moveTo>
                  <a:pt x="0" y="0"/>
                </a:moveTo>
                <a:lnTo>
                  <a:pt x="3550869" y="0"/>
                </a:lnTo>
                <a:lnTo>
                  <a:pt x="3690753" y="109927"/>
                </a:lnTo>
                <a:cubicBezTo>
                  <a:pt x="4646699" y="898844"/>
                  <a:pt x="5256017" y="2092765"/>
                  <a:pt x="5256017" y="3429000"/>
                </a:cubicBezTo>
                <a:cubicBezTo>
                  <a:pt x="5256017" y="4765235"/>
                  <a:pt x="4646699" y="5959156"/>
                  <a:pt x="3690753" y="6748073"/>
                </a:cubicBezTo>
                <a:lnTo>
                  <a:pt x="355086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7000">
                <a:schemeClr val="accent1"/>
              </a:gs>
              <a:gs pos="93000">
                <a:srgbClr val="3C255D"/>
              </a:gs>
              <a:gs pos="100000">
                <a:srgbClr val="3C255D"/>
              </a:gs>
            </a:gsLst>
            <a:lin ang="450001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-2793253" y="-937560"/>
            <a:ext cx="7018800" cy="7018800"/>
          </a:xfrm>
          <a:prstGeom prst="arc">
            <a:avLst>
              <a:gd name="adj1" fmla="val 19270933"/>
              <a:gd name="adj2" fmla="val 2315091"/>
            </a:avLst>
          </a:prstGeom>
          <a:noFill/>
          <a:ln w="1905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F2A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458875" y="546449"/>
            <a:ext cx="3167700" cy="4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ft Logo">
  <p:cSld name="Blank with Left Logo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450" y="4683998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/>
        </p:nvSpPr>
        <p:spPr>
          <a:xfrm>
            <a:off x="1500687" y="-499563"/>
            <a:ext cx="6142500" cy="6142500"/>
          </a:xfrm>
          <a:prstGeom prst="ellipse">
            <a:avLst/>
          </a:prstGeom>
          <a:gradFill>
            <a:gsLst>
              <a:gs pos="0">
                <a:schemeClr val="accent1"/>
              </a:gs>
              <a:gs pos="17000">
                <a:schemeClr val="accent1"/>
              </a:gs>
              <a:gs pos="93000">
                <a:srgbClr val="3C255D"/>
              </a:gs>
              <a:gs pos="100000">
                <a:srgbClr val="3C255D"/>
              </a:gs>
            </a:gsLst>
            <a:lin ang="450001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/>
          <p:nvPr/>
        </p:nvSpPr>
        <p:spPr>
          <a:xfrm rot="10800000">
            <a:off x="1999728" y="-522"/>
            <a:ext cx="5144400" cy="5144400"/>
          </a:xfrm>
          <a:prstGeom prst="arc">
            <a:avLst>
              <a:gd name="adj1" fmla="val 18150953"/>
              <a:gd name="adj2" fmla="val 3445578"/>
            </a:avLst>
          </a:prstGeom>
          <a:noFill/>
          <a:ln w="28575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 txBox="1">
            <a:spLocks noGrp="1"/>
          </p:cNvSpPr>
          <p:nvPr>
            <p:ph type="ctrTitle"/>
          </p:nvPr>
        </p:nvSpPr>
        <p:spPr>
          <a:xfrm>
            <a:off x="2141646" y="399978"/>
            <a:ext cx="486056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152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 - One">
  <p:cSld name="Speakers - On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>
            <a:spLocks noGrp="1"/>
          </p:cNvSpPr>
          <p:nvPr>
            <p:ph type="pic" idx="2"/>
          </p:nvPr>
        </p:nvSpPr>
        <p:spPr>
          <a:xfrm>
            <a:off x="457200" y="1098050"/>
            <a:ext cx="3450900" cy="3450900"/>
          </a:xfrm>
          <a:prstGeom prst="ellipse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45490"/>
              </a:srgbClr>
            </a:outerShdw>
          </a:effectLst>
        </p:spPr>
      </p:sp>
      <p:pic>
        <p:nvPicPr>
          <p:cNvPr id="35" name="Google Shape;35;p11"/>
          <p:cNvPicPr preferRelativeResize="0"/>
          <p:nvPr/>
        </p:nvPicPr>
        <p:blipFill rotWithShape="1">
          <a:blip r:embed="rId2">
            <a:alphaModFix/>
          </a:blip>
          <a:srcRect l="416" t="4557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 - Two">
  <p:cSld name="Speakers - Tw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>
            <a:spLocks noGrp="1"/>
          </p:cNvSpPr>
          <p:nvPr>
            <p:ph type="pic" idx="2"/>
          </p:nvPr>
        </p:nvSpPr>
        <p:spPr>
          <a:xfrm>
            <a:off x="1699150" y="1098050"/>
            <a:ext cx="2514600" cy="2514600"/>
          </a:xfrm>
          <a:prstGeom prst="ellipse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45490"/>
              </a:srgbClr>
            </a:outerShdw>
          </a:effectLst>
        </p:spPr>
      </p:sp>
      <p:sp>
        <p:nvSpPr>
          <p:cNvPr id="40" name="Google Shape;40;p14"/>
          <p:cNvSpPr>
            <a:spLocks noGrp="1"/>
          </p:cNvSpPr>
          <p:nvPr>
            <p:ph type="pic" idx="3"/>
          </p:nvPr>
        </p:nvSpPr>
        <p:spPr>
          <a:xfrm>
            <a:off x="4930250" y="1098050"/>
            <a:ext cx="2514600" cy="2514600"/>
          </a:xfrm>
          <a:prstGeom prst="ellipse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45490"/>
              </a:srgbClr>
            </a:outerShdw>
          </a:effectLst>
        </p:spPr>
      </p:sp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 l="416" t="4557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 - Three">
  <p:cSld name="Speakers - Thre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457200" y="1098050"/>
            <a:ext cx="2227200" cy="2227200"/>
          </a:xfrm>
          <a:prstGeom prst="ellipse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45490"/>
              </a:srgbClr>
            </a:outerShdw>
          </a:effectLst>
        </p:spPr>
      </p:sp>
      <p:sp>
        <p:nvSpPr>
          <p:cNvPr id="46" name="Google Shape;46;p15"/>
          <p:cNvSpPr>
            <a:spLocks noGrp="1"/>
          </p:cNvSpPr>
          <p:nvPr>
            <p:ph type="pic" idx="3"/>
          </p:nvPr>
        </p:nvSpPr>
        <p:spPr>
          <a:xfrm>
            <a:off x="3378738" y="1098050"/>
            <a:ext cx="2227200" cy="2227200"/>
          </a:xfrm>
          <a:prstGeom prst="ellipse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45490"/>
              </a:srgbClr>
            </a:outerShdw>
          </a:effectLst>
        </p:spPr>
      </p:sp>
      <p:sp>
        <p:nvSpPr>
          <p:cNvPr id="47" name="Google Shape;47;p15"/>
          <p:cNvSpPr>
            <a:spLocks noGrp="1"/>
          </p:cNvSpPr>
          <p:nvPr>
            <p:ph type="pic" idx="4"/>
          </p:nvPr>
        </p:nvSpPr>
        <p:spPr>
          <a:xfrm>
            <a:off x="6300276" y="1098050"/>
            <a:ext cx="2227200" cy="2227200"/>
          </a:xfrm>
          <a:prstGeom prst="ellipse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45490"/>
              </a:srgbClr>
            </a:outerShdw>
          </a:effectLst>
        </p:spPr>
      </p:sp>
      <p:pic>
        <p:nvPicPr>
          <p:cNvPr id="48" name="Google Shape;48;p15"/>
          <p:cNvPicPr preferRelativeResize="0"/>
          <p:nvPr/>
        </p:nvPicPr>
        <p:blipFill rotWithShape="1">
          <a:blip r:embed="rId2">
            <a:alphaModFix/>
          </a:blip>
          <a:srcRect l="416" t="4557" r="464" b="86420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 - Four">
  <p:cSld name="Speakers - Fou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 l="416" t="4557" r="464" b="86421"/>
          <a:stretch/>
        </p:blipFill>
        <p:spPr>
          <a:xfrm rot="5400000">
            <a:off x="6455490" y="2435663"/>
            <a:ext cx="5150899" cy="272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6"/>
          <p:cNvSpPr>
            <a:spLocks noGrp="1"/>
          </p:cNvSpPr>
          <p:nvPr>
            <p:ph type="pic" idx="2"/>
          </p:nvPr>
        </p:nvSpPr>
        <p:spPr>
          <a:xfrm>
            <a:off x="457200" y="1127799"/>
            <a:ext cx="1803600" cy="1803600"/>
          </a:xfrm>
          <a:prstGeom prst="ellipse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5490"/>
              </a:srgbClr>
            </a:outerShdw>
          </a:effectLst>
        </p:spPr>
      </p:sp>
      <p:sp>
        <p:nvSpPr>
          <p:cNvPr id="54" name="Google Shape;54;p16"/>
          <p:cNvSpPr>
            <a:spLocks noGrp="1"/>
          </p:cNvSpPr>
          <p:nvPr>
            <p:ph type="pic" idx="3"/>
          </p:nvPr>
        </p:nvSpPr>
        <p:spPr>
          <a:xfrm>
            <a:off x="2599221" y="1127799"/>
            <a:ext cx="1803600" cy="1803600"/>
          </a:xfrm>
          <a:prstGeom prst="ellipse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5490"/>
              </a:srgbClr>
            </a:outerShdw>
          </a:effectLst>
        </p:spPr>
      </p:sp>
      <p:sp>
        <p:nvSpPr>
          <p:cNvPr id="55" name="Google Shape;55;p16"/>
          <p:cNvSpPr>
            <a:spLocks noGrp="1"/>
          </p:cNvSpPr>
          <p:nvPr>
            <p:ph type="pic" idx="4"/>
          </p:nvPr>
        </p:nvSpPr>
        <p:spPr>
          <a:xfrm>
            <a:off x="4741261" y="1127799"/>
            <a:ext cx="1803600" cy="1803600"/>
          </a:xfrm>
          <a:prstGeom prst="ellipse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5490"/>
              </a:srgbClr>
            </a:outerShdw>
          </a:effectLst>
        </p:spPr>
      </p:sp>
      <p:sp>
        <p:nvSpPr>
          <p:cNvPr id="56" name="Google Shape;56;p16"/>
          <p:cNvSpPr>
            <a:spLocks noGrp="1"/>
          </p:cNvSpPr>
          <p:nvPr>
            <p:ph type="pic" idx="5"/>
          </p:nvPr>
        </p:nvSpPr>
        <p:spPr>
          <a:xfrm>
            <a:off x="6883292" y="1127799"/>
            <a:ext cx="1803600" cy="1803600"/>
          </a:xfrm>
          <a:prstGeom prst="ellipse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5490"/>
              </a:srgbClr>
            </a:outerShdw>
          </a:effectLst>
        </p:spPr>
      </p:sp>
      <p:pic>
        <p:nvPicPr>
          <p:cNvPr id="57" name="Google Shape;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7" y="4694951"/>
            <a:ext cx="1296396" cy="3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8" y="181050"/>
            <a:ext cx="8437644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5230" y="191788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985728"/>
            <a:ext cx="8231570" cy="381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—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9FCC3B"/>
          </p15:clr>
        </p15:guide>
        <p15:guide id="2" pos="5472">
          <p15:clr>
            <a:srgbClr val="9FCC3B"/>
          </p15:clr>
        </p15:guide>
        <p15:guide id="3" orient="horz" pos="468">
          <p15:clr>
            <a:srgbClr val="C35EA4"/>
          </p15:clr>
        </p15:guide>
        <p15:guide id="4" orient="horz" pos="612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420b20eea2_0_69"/>
          <p:cNvSpPr txBox="1">
            <a:spLocks noGrp="1"/>
          </p:cNvSpPr>
          <p:nvPr>
            <p:ph type="ctrTitle"/>
          </p:nvPr>
        </p:nvSpPr>
        <p:spPr>
          <a:xfrm>
            <a:off x="2141646" y="399978"/>
            <a:ext cx="486056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Welcome to PerfectServe!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05d502d46_2_503"/>
          <p:cNvSpPr txBox="1">
            <a:spLocks noGrp="1"/>
          </p:cNvSpPr>
          <p:nvPr>
            <p:ph type="title"/>
          </p:nvPr>
        </p:nvSpPr>
        <p:spPr>
          <a:xfrm>
            <a:off x="319008" y="65953"/>
            <a:ext cx="8229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US"/>
              <a:t>PerfectServe is Coming!</a:t>
            </a:r>
            <a:endParaRPr/>
          </a:p>
        </p:txBody>
      </p:sp>
      <p:sp>
        <p:nvSpPr>
          <p:cNvPr id="422" name="Google Shape;422;g1405d502d46_2_503"/>
          <p:cNvSpPr txBox="1">
            <a:spLocks noGrp="1"/>
          </p:cNvSpPr>
          <p:nvPr>
            <p:ph type="body" idx="1"/>
          </p:nvPr>
        </p:nvSpPr>
        <p:spPr>
          <a:xfrm>
            <a:off x="3633800" y="1411300"/>
            <a:ext cx="53160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700"/>
              <a:t>Ever have difficulty …</a:t>
            </a:r>
            <a:endParaRPr sz="1700"/>
          </a:p>
          <a:p>
            <a:pPr marL="228600" lvl="0" indent="-222250" algn="l" rtl="0">
              <a:spcBef>
                <a:spcPts val="1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Contacting the </a:t>
            </a:r>
            <a:r>
              <a:rPr lang="en-US" sz="1700" b="1">
                <a:solidFill>
                  <a:schemeClr val="accent1"/>
                </a:solidFill>
              </a:rPr>
              <a:t>right on-call provider</a:t>
            </a:r>
            <a:r>
              <a:rPr lang="en-US" sz="1700"/>
              <a:t>?</a:t>
            </a:r>
            <a:endParaRPr sz="1700"/>
          </a:p>
          <a:p>
            <a:pPr marL="228600" lvl="0" indent="-222250" algn="l" rtl="0">
              <a:spcBef>
                <a:spcPts val="1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Verifying that a care team member</a:t>
            </a:r>
            <a:r>
              <a:rPr lang="en-US" sz="1700" b="1">
                <a:solidFill>
                  <a:schemeClr val="accent1"/>
                </a:solidFill>
              </a:rPr>
              <a:t> received and read your message</a:t>
            </a:r>
            <a:r>
              <a:rPr lang="en-US" sz="1700"/>
              <a:t>?</a:t>
            </a:r>
            <a:endParaRPr sz="1700"/>
          </a:p>
          <a:p>
            <a:pPr marL="228600" lvl="0" indent="-222250" algn="l" rtl="0">
              <a:spcBef>
                <a:spcPts val="1500"/>
              </a:spcBef>
              <a:spcAft>
                <a:spcPts val="0"/>
              </a:spcAft>
              <a:buSzPts val="1700"/>
              <a:buChar char="•"/>
            </a:pPr>
            <a:r>
              <a:rPr lang="en-US" sz="1700" b="1">
                <a:solidFill>
                  <a:schemeClr val="accent1"/>
                </a:solidFill>
              </a:rPr>
              <a:t>Redirecting a message</a:t>
            </a:r>
            <a:r>
              <a:rPr lang="en-US" sz="1700"/>
              <a:t> when you’re off call or unavailable?</a:t>
            </a:r>
            <a:endParaRPr sz="1700"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700"/>
              <a:t>With </a:t>
            </a:r>
            <a:r>
              <a:rPr lang="en-US" sz="1700" b="1">
                <a:solidFill>
                  <a:schemeClr val="accent1"/>
                </a:solidFill>
              </a:rPr>
              <a:t>PerfectServe’s Telmediq solution</a:t>
            </a:r>
            <a:r>
              <a:rPr lang="en-US" sz="1700"/>
              <a:t>, you can quickly and easily reach the right team member at the right time using the right contact method. </a:t>
            </a:r>
            <a:endParaRPr sz="1700"/>
          </a:p>
        </p:txBody>
      </p:sp>
      <p:pic>
        <p:nvPicPr>
          <p:cNvPr id="423" name="Google Shape;423;g1405d502d46_2_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25" y="529250"/>
            <a:ext cx="2343699" cy="453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46e0e65d9d_0_18"/>
          <p:cNvSpPr txBox="1">
            <a:spLocks noGrp="1"/>
          </p:cNvSpPr>
          <p:nvPr>
            <p:ph type="title"/>
          </p:nvPr>
        </p:nvSpPr>
        <p:spPr>
          <a:xfrm>
            <a:off x="353258" y="123475"/>
            <a:ext cx="8437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300"/>
              <a:t>Ever Wonder If They Got Your Message?</a:t>
            </a:r>
            <a:endParaRPr sz="3300"/>
          </a:p>
        </p:txBody>
      </p:sp>
      <p:sp>
        <p:nvSpPr>
          <p:cNvPr id="430" name="Google Shape;430;g146e0e65d9d_0_18"/>
          <p:cNvSpPr txBox="1">
            <a:spLocks noGrp="1"/>
          </p:cNvSpPr>
          <p:nvPr>
            <p:ph type="body" idx="1"/>
          </p:nvPr>
        </p:nvSpPr>
        <p:spPr>
          <a:xfrm>
            <a:off x="3633800" y="1320750"/>
            <a:ext cx="5349000" cy="30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/>
              <a:t>With PerfectServe, you can be sure that your </a:t>
            </a:r>
            <a:r>
              <a:rPr lang="en-US" sz="1700" b="1">
                <a:solidFill>
                  <a:schemeClr val="accent1"/>
                </a:solidFill>
              </a:rPr>
              <a:t>messages always get delivered</a:t>
            </a:r>
            <a:r>
              <a:rPr lang="en-US"/>
              <a:t>!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/>
              <a:t>PerfectServe allows users to:</a:t>
            </a:r>
            <a:endParaRPr/>
          </a:p>
          <a:p>
            <a:pPr marL="228600" lvl="0" indent="-21590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b="1">
                <a:solidFill>
                  <a:schemeClr val="accent1"/>
                </a:solidFill>
              </a:rPr>
              <a:t>Track messages </a:t>
            </a:r>
            <a:endParaRPr b="1">
              <a:solidFill>
                <a:schemeClr val="accent1"/>
              </a:solidFill>
            </a:endParaRPr>
          </a:p>
          <a:p>
            <a:pPr marL="228600" lvl="0" indent="-21590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Easily find </a:t>
            </a:r>
            <a:r>
              <a:rPr lang="en-US" b="1">
                <a:solidFill>
                  <a:schemeClr val="accent1"/>
                </a:solidFill>
              </a:rPr>
              <a:t>read receipts</a:t>
            </a:r>
            <a:r>
              <a:rPr lang="en-US"/>
              <a:t> for messages sent</a:t>
            </a:r>
            <a:endParaRPr/>
          </a:p>
          <a:p>
            <a:pPr marL="228600" lvl="0" indent="-21590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US" b="1">
                <a:solidFill>
                  <a:schemeClr val="accent1"/>
                </a:solidFill>
              </a:rPr>
              <a:t>Manage conversations</a:t>
            </a:r>
            <a:r>
              <a:rPr lang="en-US"/>
              <a:t> and </a:t>
            </a:r>
            <a:r>
              <a:rPr lang="en-US" b="1">
                <a:solidFill>
                  <a:schemeClr val="accent1"/>
                </a:solidFill>
              </a:rPr>
              <a:t>forward messages</a:t>
            </a:r>
            <a:endParaRPr b="1">
              <a:solidFill>
                <a:schemeClr val="accent1"/>
              </a:solidFill>
            </a:endParaRPr>
          </a:p>
          <a:p>
            <a:pPr marL="228600" lvl="0" indent="-21590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Set an </a:t>
            </a:r>
            <a:r>
              <a:rPr lang="en-US" b="1">
                <a:solidFill>
                  <a:schemeClr val="accent1"/>
                </a:solidFill>
              </a:rPr>
              <a:t>auto response</a:t>
            </a:r>
            <a:r>
              <a:rPr lang="en-US"/>
              <a:t> or </a:t>
            </a:r>
            <a:r>
              <a:rPr lang="en-US" b="1">
                <a:solidFill>
                  <a:schemeClr val="accent1"/>
                </a:solidFill>
              </a:rPr>
              <a:t>forward your messages</a:t>
            </a:r>
            <a:r>
              <a:rPr lang="en-US"/>
              <a:t> when you’re unavailable</a:t>
            </a:r>
            <a:endParaRPr/>
          </a:p>
          <a:p>
            <a:pPr marL="228600" lvl="0" indent="-21590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Easily </a:t>
            </a:r>
            <a:r>
              <a:rPr lang="en-US" b="1">
                <a:solidFill>
                  <a:schemeClr val="accent1"/>
                </a:solidFill>
              </a:rPr>
              <a:t>locate an on-call provider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431" name="Google Shape;431;g146e0e65d9d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23" y="644363"/>
            <a:ext cx="2286675" cy="44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405d502d46_2_516"/>
          <p:cNvSpPr txBox="1">
            <a:spLocks noGrp="1"/>
          </p:cNvSpPr>
          <p:nvPr>
            <p:ph type="title"/>
          </p:nvPr>
        </p:nvSpPr>
        <p:spPr>
          <a:xfrm>
            <a:off x="3523424" y="181050"/>
            <a:ext cx="5371427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Why PerfectServe?</a:t>
            </a:r>
            <a:endParaRPr/>
          </a:p>
        </p:txBody>
      </p:sp>
      <p:sp>
        <p:nvSpPr>
          <p:cNvPr id="438" name="Google Shape;438;g1405d502d46_2_516"/>
          <p:cNvSpPr txBox="1">
            <a:spLocks noGrp="1"/>
          </p:cNvSpPr>
          <p:nvPr>
            <p:ph type="body" idx="1"/>
          </p:nvPr>
        </p:nvSpPr>
        <p:spPr>
          <a:xfrm>
            <a:off x="3474200" y="930525"/>
            <a:ext cx="5303400" cy="3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Deploying a new communication platform is a big deal. We’re making the switch because PerfectServe:</a:t>
            </a:r>
            <a:endParaRPr/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Is available on </a:t>
            </a:r>
            <a:r>
              <a:rPr lang="en-US" sz="1400" b="1">
                <a:solidFill>
                  <a:schemeClr val="accent1"/>
                </a:solidFill>
              </a:rPr>
              <a:t>mobile devices</a:t>
            </a:r>
            <a:r>
              <a:rPr lang="en-US" sz="1400"/>
              <a:t> and </a:t>
            </a:r>
            <a:r>
              <a:rPr lang="en-US" sz="1400" b="1">
                <a:solidFill>
                  <a:schemeClr val="accent1"/>
                </a:solidFill>
              </a:rPr>
              <a:t>workstations</a:t>
            </a:r>
            <a:endParaRPr sz="1400" b="1">
              <a:solidFill>
                <a:schemeClr val="accent1"/>
              </a:solidFill>
            </a:endParaRPr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Connects all clinicians on a </a:t>
            </a:r>
            <a:r>
              <a:rPr lang="en-US" sz="1400" b="1">
                <a:solidFill>
                  <a:schemeClr val="accent1"/>
                </a:solidFill>
              </a:rPr>
              <a:t>single platform</a:t>
            </a:r>
            <a:endParaRPr sz="1400" b="1">
              <a:solidFill>
                <a:schemeClr val="accent1"/>
              </a:solidFill>
            </a:endParaRPr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Ensures messages are </a:t>
            </a:r>
            <a:r>
              <a:rPr lang="en-US" sz="1400" b="1">
                <a:solidFill>
                  <a:schemeClr val="accent1"/>
                </a:solidFill>
              </a:rPr>
              <a:t>delivered to the correct clinician</a:t>
            </a:r>
            <a:r>
              <a:rPr lang="en-US" sz="1400"/>
              <a:t> the first time</a:t>
            </a:r>
            <a:endParaRPr sz="1400"/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Supports </a:t>
            </a:r>
            <a:r>
              <a:rPr lang="en-US" sz="1400" b="1">
                <a:solidFill>
                  <a:schemeClr val="accent1"/>
                </a:solidFill>
              </a:rPr>
              <a:t>live on-call schedules</a:t>
            </a:r>
            <a:r>
              <a:rPr lang="en-US" sz="1400"/>
              <a:t> that can be updated in real time</a:t>
            </a:r>
            <a:endParaRPr sz="1400"/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Allows nurses to </a:t>
            </a:r>
            <a:r>
              <a:rPr lang="en-US" sz="1400" b="1">
                <a:solidFill>
                  <a:schemeClr val="accent1"/>
                </a:solidFill>
              </a:rPr>
              <a:t>send secure messages </a:t>
            </a:r>
            <a:r>
              <a:rPr lang="en-US" sz="1400"/>
              <a:t>and</a:t>
            </a:r>
            <a:r>
              <a:rPr lang="en-US" sz="1400" b="1">
                <a:solidFill>
                  <a:schemeClr val="accent1"/>
                </a:solidFill>
              </a:rPr>
              <a:t> make phone calls</a:t>
            </a:r>
            <a:endParaRPr sz="1400" b="1">
              <a:solidFill>
                <a:schemeClr val="accent1"/>
              </a:solidFill>
            </a:endParaRPr>
          </a:p>
          <a:p>
            <a:pPr marL="2286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Makes it possible for care team members to </a:t>
            </a:r>
            <a:r>
              <a:rPr lang="en-US" sz="1400" b="1">
                <a:solidFill>
                  <a:schemeClr val="accent1"/>
                </a:solidFill>
              </a:rPr>
              <a:t>exchange secure messages</a:t>
            </a:r>
            <a:endParaRPr sz="1400" b="1">
              <a:solidFill>
                <a:schemeClr val="accent1"/>
              </a:solidFill>
            </a:endParaRPr>
          </a:p>
        </p:txBody>
      </p:sp>
      <p:pic>
        <p:nvPicPr>
          <p:cNvPr id="439" name="Google Shape;439;g1405d502d46_2_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5" y="1110713"/>
            <a:ext cx="2922075" cy="29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ae0579c538_0_302"/>
          <p:cNvSpPr txBox="1">
            <a:spLocks noGrp="1"/>
          </p:cNvSpPr>
          <p:nvPr>
            <p:ph type="body" idx="6"/>
          </p:nvPr>
        </p:nvSpPr>
        <p:spPr>
          <a:xfrm>
            <a:off x="34841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/>
              <a:t>Messages are routed using workflow rules, call schedules, and contact preferences.</a:t>
            </a:r>
            <a:endParaRPr sz="1400"/>
          </a:p>
        </p:txBody>
      </p:sp>
      <p:sp>
        <p:nvSpPr>
          <p:cNvPr id="446" name="Google Shape;446;g1ae0579c538_0_302"/>
          <p:cNvSpPr txBox="1">
            <a:spLocks noGrp="1"/>
          </p:cNvSpPr>
          <p:nvPr>
            <p:ph type="body" idx="7"/>
          </p:nvPr>
        </p:nvSpPr>
        <p:spPr>
          <a:xfrm>
            <a:off x="6265650" y="1199725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/>
              <a:t>Instantly shows and connects you to the team members caring for a patient at any given time.</a:t>
            </a:r>
            <a:endParaRPr sz="1400"/>
          </a:p>
        </p:txBody>
      </p:sp>
      <p:sp>
        <p:nvSpPr>
          <p:cNvPr id="447" name="Google Shape;447;g1ae0579c538_0_302"/>
          <p:cNvSpPr txBox="1">
            <a:spLocks noGrp="1"/>
          </p:cNvSpPr>
          <p:nvPr>
            <p:ph type="body" idx="8"/>
          </p:nvPr>
        </p:nvSpPr>
        <p:spPr>
          <a:xfrm>
            <a:off x="660550" y="3389450"/>
            <a:ext cx="22101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300"/>
              <a:t>Supports all devices (smartphones, web browsers, pagers, etc.) and communication pathways (text, call, video).</a:t>
            </a:r>
            <a:endParaRPr sz="1300"/>
          </a:p>
        </p:txBody>
      </p:sp>
      <p:sp>
        <p:nvSpPr>
          <p:cNvPr id="448" name="Google Shape;448;g1ae0579c538_0_302"/>
          <p:cNvSpPr txBox="1">
            <a:spLocks noGrp="1"/>
          </p:cNvSpPr>
          <p:nvPr>
            <p:ph type="body" idx="9"/>
          </p:nvPr>
        </p:nvSpPr>
        <p:spPr>
          <a:xfrm>
            <a:off x="6257950" y="3389461"/>
            <a:ext cx="21603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/>
              <a:t>Allows you to easily connect with any team member inside your organization.</a:t>
            </a:r>
            <a:endParaRPr sz="1400"/>
          </a:p>
        </p:txBody>
      </p:sp>
      <p:sp>
        <p:nvSpPr>
          <p:cNvPr id="449" name="Google Shape;449;g1ae0579c538_0_302"/>
          <p:cNvSpPr txBox="1">
            <a:spLocks noGrp="1"/>
          </p:cNvSpPr>
          <p:nvPr>
            <p:ph type="subTitle" idx="1"/>
          </p:nvPr>
        </p:nvSpPr>
        <p:spPr>
          <a:xfrm>
            <a:off x="4144327" y="517925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accent1"/>
                </a:solidFill>
              </a:rPr>
              <a:t>Customized Algorithms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0" name="Google Shape;450;g1ae0579c538_0_302"/>
          <p:cNvSpPr txBox="1">
            <a:spLocks noGrp="1"/>
          </p:cNvSpPr>
          <p:nvPr>
            <p:ph type="subTitle" idx="2"/>
          </p:nvPr>
        </p:nvSpPr>
        <p:spPr>
          <a:xfrm>
            <a:off x="6925825" y="517925"/>
            <a:ext cx="1597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olidFill>
                  <a:schemeClr val="accent1"/>
                </a:solidFill>
              </a:rPr>
              <a:t>Patient-Centered Access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451" name="Google Shape;451;g1ae0579c538_0_302"/>
          <p:cNvSpPr txBox="1">
            <a:spLocks noGrp="1"/>
          </p:cNvSpPr>
          <p:nvPr>
            <p:ph type="subTitle" idx="3"/>
          </p:nvPr>
        </p:nvSpPr>
        <p:spPr>
          <a:xfrm>
            <a:off x="69181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accent1"/>
                </a:solidFill>
              </a:rPr>
              <a:t>Advanced Search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2" name="Google Shape;452;g1ae0579c538_0_302"/>
          <p:cNvSpPr txBox="1">
            <a:spLocks noGrp="1"/>
          </p:cNvSpPr>
          <p:nvPr>
            <p:ph type="subTitle" idx="4"/>
          </p:nvPr>
        </p:nvSpPr>
        <p:spPr>
          <a:xfrm>
            <a:off x="4144327" y="2707661"/>
            <a:ext cx="150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accent1"/>
                </a:solidFill>
              </a:rPr>
              <a:t>Responsive Escalation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3" name="Google Shape;453;g1ae0579c538_0_302"/>
          <p:cNvSpPr txBox="1">
            <a:spLocks noGrp="1"/>
          </p:cNvSpPr>
          <p:nvPr>
            <p:ph type="title"/>
          </p:nvPr>
        </p:nvSpPr>
        <p:spPr>
          <a:xfrm>
            <a:off x="570400" y="1092175"/>
            <a:ext cx="23904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2300"/>
              <a:t>Smarter Communication</a:t>
            </a:r>
            <a:endParaRPr sz="2300"/>
          </a:p>
        </p:txBody>
      </p:sp>
      <p:sp>
        <p:nvSpPr>
          <p:cNvPr id="454" name="Google Shape;454;g1ae0579c538_0_302"/>
          <p:cNvSpPr txBox="1">
            <a:spLocks noGrp="1"/>
          </p:cNvSpPr>
          <p:nvPr>
            <p:ph type="subTitle" idx="5"/>
          </p:nvPr>
        </p:nvSpPr>
        <p:spPr>
          <a:xfrm>
            <a:off x="1370527" y="2707661"/>
            <a:ext cx="1500000" cy="503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Multimodal Approach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5" name="Google Shape;455;g1ae0579c538_0_302"/>
          <p:cNvSpPr txBox="1">
            <a:spLocks noGrp="1"/>
          </p:cNvSpPr>
          <p:nvPr>
            <p:ph type="body" idx="13"/>
          </p:nvPr>
        </p:nvSpPr>
        <p:spPr>
          <a:xfrm>
            <a:off x="3484150" y="3389461"/>
            <a:ext cx="2160300" cy="101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/>
              <a:t>Predefined protocols ensure that no message is missed.</a:t>
            </a:r>
            <a:endParaRPr sz="1400"/>
          </a:p>
        </p:txBody>
      </p:sp>
      <p:pic>
        <p:nvPicPr>
          <p:cNvPr id="456" name="Google Shape;456;g1ae0579c538_0_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50" y="2723513"/>
            <a:ext cx="471975" cy="4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1ae0579c538_0_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863" y="2723513"/>
            <a:ext cx="471975" cy="4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1ae0579c538_0_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050" y="2707649"/>
            <a:ext cx="503699" cy="50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ae0579c538_0_3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7950" y="494363"/>
            <a:ext cx="550824" cy="5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ae0579c538_0_3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5852" y="533777"/>
            <a:ext cx="471975" cy="4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1ae0579c538_0_3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300" y="399325"/>
            <a:ext cx="2468977" cy="97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erfectServe Brand-Aug 2022">
      <a:dk1>
        <a:srgbClr val="323E48"/>
      </a:dk1>
      <a:lt1>
        <a:srgbClr val="FFFFFF"/>
      </a:lt1>
      <a:dk2>
        <a:srgbClr val="7C878E"/>
      </a:dk2>
      <a:lt2>
        <a:srgbClr val="D0D3D3"/>
      </a:lt2>
      <a:accent1>
        <a:srgbClr val="00AEC7"/>
      </a:accent1>
      <a:accent2>
        <a:srgbClr val="3F2A56"/>
      </a:accent2>
      <a:accent3>
        <a:srgbClr val="FF9E1B"/>
      </a:accent3>
      <a:accent4>
        <a:srgbClr val="FFCD00"/>
      </a:accent4>
      <a:accent5>
        <a:srgbClr val="E8E8E8"/>
      </a:accent5>
      <a:accent6>
        <a:srgbClr val="F5F6F7"/>
      </a:accent6>
      <a:hlink>
        <a:srgbClr val="00AEC7"/>
      </a:hlink>
      <a:folHlink>
        <a:srgbClr val="00AE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Custom Design</vt:lpstr>
      <vt:lpstr>Welcome to PerfectServe!</vt:lpstr>
      <vt:lpstr>PerfectServe is Coming!</vt:lpstr>
      <vt:lpstr>Ever Wonder If They Got Your Message?</vt:lpstr>
      <vt:lpstr>Why PerfectServe?</vt:lpstr>
      <vt:lpstr>Smarter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PerfectServe!</dc:title>
  <dc:creator>Ty Fite</dc:creator>
  <cp:lastModifiedBy>Sears, Deb</cp:lastModifiedBy>
  <cp:revision>1</cp:revision>
  <dcterms:created xsi:type="dcterms:W3CDTF">2021-12-08T19:16:18Z</dcterms:created>
  <dcterms:modified xsi:type="dcterms:W3CDTF">2024-05-02T16:07:57Z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0x010100279CAC3445C726429BAA3F97640188D2</vt:lpwstr>
  </property>
</Properties>
</file>